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12482F-BB4C-DE94-152C-4DC61DD2D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2ED7F74-D068-41BA-35B6-CB5DFAF05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A4A4DBB-558F-8425-0BFE-F9192FD3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7E2FC63-A105-92A9-95D7-0211C67E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AE9DD5-7400-FED4-3605-843ED134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66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3F0623-19E3-CA5D-23B9-5A9F1A11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7B66D76-E03C-BDA7-86A8-3E2F44CB7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E8AEDDB-50EC-D002-85A6-F1320559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F2C7B3-6955-0FDC-07E3-71B58D6C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66779F1-D292-0E04-0E16-5D80F9D7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3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AB44DE0-66BD-8498-5C3D-97A556971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4CD5499-7BDD-1051-3072-EDFB74549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F9C4A68-B86E-DC19-91EA-9AAB4B59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4F26457-957F-BB3B-2D32-7CD55E48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1E0B0B-FFAD-84DD-573F-994457CE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780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FE1D7-4525-3C28-9E04-5C51D4E9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D2CE2E-2435-0F75-4D80-2DFAC42CD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6D9BE3B-8129-9BAE-E980-679B2E29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EC4D011-F50D-F403-54A7-CBB8FAAE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02B1F47-0045-F824-F0C8-4AD993B8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714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CF00A5-4F6F-54BD-89A4-5C924B8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8D8567A-3C25-60B7-8E67-CF843CF46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DB5E3C-06C0-8B8D-8F6E-9A855DC2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8AE596-D712-08D1-2AC0-13FA6454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AAEF0E-7540-A40B-2D9A-C70F14B9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391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694C8B-A1F7-1A95-723A-2A93581F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B14D7D-1EFE-FA14-3C0B-4EF16C256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F2C0603-906A-1916-1C3B-7E012FE10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F080F2C-8100-9BA9-94A0-63071B76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E173BB-2A36-FB32-1039-C2D0DEA7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838F1D3-08F2-289F-4A4B-CC88F1934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95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DC2C33-334D-1C4E-5EBC-FC03A723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5658ECD-B0AC-7309-B360-6F022C4C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9BF3B1E-C152-8940-3220-E5074F50C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139227C-915D-33CF-ADAF-C40644DCD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73FC75B-8C0D-8CCA-BE34-28AA2EA68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6AA3A90-EB61-3B49-D417-2C68C9F6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5583F68-DC1D-803C-92D4-2F88370D7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105E088-3F4B-7CF8-B4A2-8DC430DE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AA807D-5333-C2B7-9BC9-B5132421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F4B509E-37B2-8127-BBD4-1B209CE7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5D4B94D-D361-CB47-AFC6-472F531C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FA09230E-0EB5-24F9-0CDA-9B6C235F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601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4DE388-C77B-34D9-5816-548FFDA65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6E8C8C7-62C0-CDAB-8179-5AFAA137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1265327-2A6F-E136-CF9F-493EC3CD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8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3781F-7E75-B9E0-62BE-FD7F50968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36D751-D58D-1A53-B253-C8D1F2EEF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6E53A2F-8C38-E917-9D11-E9FFE343E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89F20C7-BA2D-B684-0DC0-745E704E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8830106-3BB1-495F-C969-DB9CC9AC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B4A24A7-360E-940B-A62B-9771F119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416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702975-A778-9407-E90D-D55CD0CD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855B856-E23F-549D-9923-EAAEE8CCA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7D1282C-983F-73F1-5CF2-6E1E648F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3B08AF9-E7EF-1524-F1DB-B5C872D7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C4E0BE0-0A30-12EB-C908-024BCC95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4806DFF-11C1-24AD-D560-909069F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686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1674C5E-0597-90B3-E04D-F65D984B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61F2D6-DD79-40BE-5CBF-6D202F05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1CDE93-E718-E988-E47F-88D918E09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E35D33-AC30-4254-8000-3F0E70B67262}" type="datetimeFigureOut">
              <a:rPr lang="sl-SI" smtClean="0"/>
              <a:t>17. 08. 2024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B553DD-B106-E92D-A6E6-6E76E89B4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61A4A45-37E8-74D2-3278-2A44BCE40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1CF20-E3EE-4A69-A2D0-542C8E4CB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46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EE25401A-A944-3460-1331-5BF738688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910" y="-175491"/>
            <a:ext cx="12422909" cy="726370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C482270-0C1A-2BED-71F1-00CA5DD26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94" y="5233702"/>
            <a:ext cx="7129806" cy="162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8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4CB1E4F-DF5F-B39C-A9D4-9668B6EC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23" y="5233703"/>
            <a:ext cx="7492354" cy="16242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27D3B29-E94D-59FF-F24D-0AB8D2E2F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174" y="206942"/>
            <a:ext cx="6651652" cy="4865093"/>
          </a:xfrm>
          <a:prstGeom prst="rect">
            <a:avLst/>
          </a:prstGeom>
          <a:ln w="127000" cap="sq">
            <a:solidFill>
              <a:schemeClr val="accent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905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Širokozaslonsko</PresentationFormat>
  <Paragraphs>0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Officeova tema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Pleško</dc:creator>
  <cp:lastModifiedBy>Ana Pleško</cp:lastModifiedBy>
  <cp:revision>1</cp:revision>
  <dcterms:created xsi:type="dcterms:W3CDTF">2024-08-17T09:48:38Z</dcterms:created>
  <dcterms:modified xsi:type="dcterms:W3CDTF">2024-08-17T10:03:49Z</dcterms:modified>
</cp:coreProperties>
</file>